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ECDAB5-5918-4D12-B5E6-DD6AC67367CE}" v="4" dt="2026-01-14T01:58:38.9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94658"/>
  </p:normalViewPr>
  <p:slideViewPr>
    <p:cSldViewPr snapToGrid="0">
      <p:cViewPr varScale="1">
        <p:scale>
          <a:sx n="120" d="100"/>
          <a:sy n="120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5977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3951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846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2057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63515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5490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2795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447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483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2621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9531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651E2E0A-EF16-48C3-9512-134309451D5E}" type="datetimeFigureOut">
              <a:rPr kumimoji="1" lang="ja-JP" altLang="en-US" smtClean="0"/>
              <a:t>2026/1/16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2830133-508B-4F9E-8D32-261B05E044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77962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kumimoji="1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57AF4E-8287-06C7-D34A-0BE2CCF6F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b="1" dirty="0"/>
              <a:t>デジタルファブリケーション</a:t>
            </a:r>
            <a:br>
              <a:rPr kumimoji="1" lang="en-US" altLang="ja-JP" b="1" dirty="0"/>
            </a:br>
            <a:r>
              <a:rPr kumimoji="1" lang="ja-JP" altLang="en-US" b="1" dirty="0"/>
              <a:t>制作物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51ADE29-7B6B-4557-CB8C-184924E519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628833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E16EEC5-D4A3-A389-B342-8C0F5CFC9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kumimoji="1" lang="ja-JP" altLang="en-US" sz="3200" b="1" spc="150" dirty="0">
                <a:solidFill>
                  <a:schemeClr val="tx2"/>
                </a:solidFill>
              </a:rPr>
              <a:t>リモコンたて</a:t>
            </a:r>
            <a:br>
              <a:rPr kumimoji="1" lang="en-US" altLang="ja-JP" sz="4400" b="1" spc="150" dirty="0">
                <a:solidFill>
                  <a:schemeClr val="tx2"/>
                </a:solidFill>
              </a:rPr>
            </a:br>
            <a:br>
              <a:rPr lang="en-US" altLang="ja-JP" sz="4800" b="1" spc="150" dirty="0">
                <a:solidFill>
                  <a:schemeClr val="tx2"/>
                </a:solidFill>
              </a:rPr>
            </a:br>
            <a:r>
              <a:rPr lang="ja-JP" altLang="en-US" sz="4800" b="1" spc="150" dirty="0">
                <a:solidFill>
                  <a:schemeClr val="tx2"/>
                </a:solidFill>
              </a:rPr>
              <a:t>「リモコンたて男」</a:t>
            </a:r>
            <a:endParaRPr kumimoji="1" lang="en-US" altLang="ja-JP" sz="4800" b="1" spc="15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63A2EA6C-4031-A2FD-59B1-3F2C593B1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02" y="1257300"/>
            <a:ext cx="3257269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632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50AC7-8B5A-4263-53E2-2F11DF62A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31A647-BB09-F591-B89D-FE869A6FC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820533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kumimoji="1" lang="ja-JP" altLang="en-US" sz="4800" b="1" spc="150" dirty="0">
                <a:solidFill>
                  <a:schemeClr val="tx2"/>
                </a:solidFill>
                <a:latin typeface="+mn-ea"/>
                <a:ea typeface="+mn-ea"/>
              </a:rPr>
              <a:t>磁石でくっつくよ！</a:t>
            </a:r>
            <a:endParaRPr kumimoji="1" lang="en-US" altLang="ja-JP" sz="4800" b="1" spc="150" dirty="0">
              <a:solidFill>
                <a:schemeClr val="tx2"/>
              </a:solidFill>
              <a:latin typeface="+mn-ea"/>
              <a:ea typeface="+mn-ea"/>
            </a:endParaRPr>
          </a:p>
        </p:txBody>
      </p:sp>
      <p:pic>
        <p:nvPicPr>
          <p:cNvPr id="4" name="図 3" descr="屋内, テーブル, 座る, 小さい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DB7D7790-6F98-AD41-3CAA-172F9CB70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798" y="2509377"/>
            <a:ext cx="4859378" cy="364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882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6F36299-AB34-4381-8268-0EBF2EF55C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102A590-F9D8-4E57-B069-92109B64F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398460"/>
            <a:ext cx="8457055" cy="206108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5CF146-22E3-D384-13F7-FCB5032A2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48" y="2361772"/>
            <a:ext cx="10900010" cy="243721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ja-JP" altLang="en-US" sz="4200" spc="150" dirty="0"/>
              <a:t>コモンルームに</a:t>
            </a:r>
            <a:br>
              <a:rPr lang="en-US" altLang="ja-JP" sz="4200" spc="150" dirty="0"/>
            </a:br>
            <a:r>
              <a:rPr lang="ja-JP" altLang="en-US" sz="4200" spc="150" dirty="0"/>
              <a:t>はだかで置かれてる</a:t>
            </a:r>
            <a:br>
              <a:rPr lang="en-US" altLang="ja-JP" sz="4200" spc="150" dirty="0"/>
            </a:br>
            <a:r>
              <a:rPr lang="ja-JP" altLang="en-US" sz="4200" spc="150" dirty="0"/>
              <a:t>リモコンが可哀想だったから</a:t>
            </a:r>
            <a:r>
              <a:rPr lang="en-US" altLang="ja-JP" sz="4200" spc="150" dirty="0"/>
              <a:t>(</a:t>
            </a:r>
            <a:r>
              <a:rPr lang="ja-JP" altLang="en-US" sz="4200" spc="150" dirty="0"/>
              <a:t>　</a:t>
            </a:r>
            <a:r>
              <a:rPr lang="en-US" altLang="ja-JP" sz="4200" spc="150" dirty="0"/>
              <a:t>)</a:t>
            </a:r>
            <a:br>
              <a:rPr lang="en-US" altLang="ja-JP" sz="4200" spc="150" dirty="0"/>
            </a:br>
            <a:endParaRPr kumimoji="1" lang="en-US" altLang="ja-JP" sz="4200" spc="1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496513-37AD-4D15-9914-AB18C9817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75047" y="2398459"/>
            <a:ext cx="316952" cy="206108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07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6E23CF7-D1C6-1686-7844-7C6DDFE51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325880"/>
            <a:ext cx="3089437" cy="4206240"/>
          </a:xfrm>
        </p:spPr>
        <p:txBody>
          <a:bodyPr>
            <a:normAutofit/>
          </a:bodyPr>
          <a:lstStyle/>
          <a:p>
            <a:pPr algn="r"/>
            <a:r>
              <a:rPr kumimoji="1" lang="ja-JP" altLang="en-US" sz="3200" b="1" dirty="0">
                <a:solidFill>
                  <a:schemeClr val="tx2"/>
                </a:solidFill>
              </a:rPr>
              <a:t>工夫した点</a:t>
            </a:r>
            <a:br>
              <a:rPr kumimoji="1" lang="en-US" altLang="ja-JP" sz="3200" b="1" dirty="0">
                <a:solidFill>
                  <a:schemeClr val="tx2"/>
                </a:solidFill>
              </a:rPr>
            </a:br>
            <a:r>
              <a:rPr kumimoji="1" lang="ja-JP" altLang="en-US" sz="3200" b="1" dirty="0">
                <a:solidFill>
                  <a:schemeClr val="tx2"/>
                </a:solidFill>
              </a:rPr>
              <a:t>強み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8A24FF0-76C0-A185-85B5-D8A93139D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867" y="1142403"/>
            <a:ext cx="6558475" cy="4573194"/>
          </a:xfrm>
        </p:spPr>
        <p:txBody>
          <a:bodyPr anchor="ctr">
            <a:normAutofit/>
          </a:bodyPr>
          <a:lstStyle/>
          <a:p>
            <a:r>
              <a:rPr kumimoji="1" lang="ja-JP" altLang="en-US" sz="2800" dirty="0">
                <a:solidFill>
                  <a:schemeClr val="tx2"/>
                </a:solidFill>
              </a:rPr>
              <a:t>ネーミングセンス</a:t>
            </a:r>
            <a:endParaRPr kumimoji="1" lang="en-US" altLang="ja-JP" sz="2800" dirty="0">
              <a:solidFill>
                <a:schemeClr val="tx2"/>
              </a:solidFill>
            </a:endParaRPr>
          </a:p>
          <a:p>
            <a:endParaRPr kumimoji="1" lang="en-US" altLang="ja-JP" sz="2800" dirty="0">
              <a:solidFill>
                <a:schemeClr val="tx2"/>
              </a:solidFill>
            </a:endParaRPr>
          </a:p>
          <a:p>
            <a:r>
              <a:rPr lang="ja-JP" altLang="en-US" sz="2800" dirty="0">
                <a:solidFill>
                  <a:schemeClr val="tx2"/>
                </a:solidFill>
              </a:rPr>
              <a:t>腕に、輪ゴム・テープ・キーホルダーをかけられる</a:t>
            </a:r>
            <a:endParaRPr lang="en-US" altLang="ja-JP" sz="2800" dirty="0">
              <a:solidFill>
                <a:schemeClr val="tx2"/>
              </a:solidFill>
            </a:endParaRPr>
          </a:p>
          <a:p>
            <a:endParaRPr lang="en-US" altLang="ja-JP" sz="2800" dirty="0">
              <a:solidFill>
                <a:schemeClr val="tx2"/>
              </a:solidFill>
            </a:endParaRPr>
          </a:p>
          <a:p>
            <a:r>
              <a:rPr kumimoji="1" lang="ja-JP" altLang="en-US" sz="2800" dirty="0">
                <a:solidFill>
                  <a:schemeClr val="tx2"/>
                </a:solidFill>
              </a:rPr>
              <a:t>愛着の沸きやすい顔</a:t>
            </a:r>
            <a:endParaRPr kumimoji="1" lang="en-US" altLang="ja-JP" sz="2800" dirty="0">
              <a:solidFill>
                <a:schemeClr val="tx2"/>
              </a:solidFill>
            </a:endParaRPr>
          </a:p>
          <a:p>
            <a:endParaRPr lang="en-US" altLang="ja-JP" sz="2800" dirty="0">
              <a:solidFill>
                <a:schemeClr val="tx2"/>
              </a:solidFill>
            </a:endParaRPr>
          </a:p>
          <a:p>
            <a:endParaRPr kumimoji="1" lang="ja-JP" altLang="en-US" sz="2800" dirty="0">
              <a:solidFill>
                <a:schemeClr val="tx2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3203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6D86F0-98E0-4468-9315-41BF7B0F2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A9C8CCE-2A75-6EED-FC36-110B7C745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61" y="838200"/>
            <a:ext cx="4117085" cy="5489447"/>
          </a:xfrm>
          <a:prstGeom prst="rect">
            <a:avLst/>
          </a:prstGeom>
        </p:spPr>
      </p:pic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E957058-57AD-46A9-BAE9-7145CB350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-2"/>
            <a:ext cx="7537703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コンテンツ プレースホルダー 5" descr="弓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EF469BAC-391B-9BD3-DE51-D14BB859D4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154" y="838200"/>
            <a:ext cx="3116918" cy="5181600"/>
          </a:xfrm>
        </p:spPr>
      </p:pic>
    </p:spTree>
    <p:extLst>
      <p:ext uri="{BB962C8B-B14F-4D97-AF65-F5344CB8AC3E}">
        <p14:creationId xmlns:p14="http://schemas.microsoft.com/office/powerpoint/2010/main" val="1542376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676AAB-E035-F365-7B3A-D71EC9EB6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01372AA-83F1-9CBB-C404-2217F5A5E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325880"/>
            <a:ext cx="3089437" cy="4206240"/>
          </a:xfrm>
        </p:spPr>
        <p:txBody>
          <a:bodyPr>
            <a:normAutofit/>
          </a:bodyPr>
          <a:lstStyle/>
          <a:p>
            <a:pPr algn="r"/>
            <a:r>
              <a:rPr lang="ja-JP" altLang="en-US" sz="3200" b="1" dirty="0">
                <a:solidFill>
                  <a:schemeClr val="tx1"/>
                </a:solidFill>
              </a:rPr>
              <a:t>苦労</a:t>
            </a:r>
            <a:r>
              <a:rPr kumimoji="1" lang="ja-JP" altLang="en-US" sz="3200" b="1" dirty="0">
                <a:solidFill>
                  <a:schemeClr val="tx1"/>
                </a:solidFill>
              </a:rPr>
              <a:t>した点</a:t>
            </a:r>
            <a:br>
              <a:rPr kumimoji="1" lang="en-US" altLang="ja-JP" sz="3200" b="1" dirty="0">
                <a:solidFill>
                  <a:schemeClr val="tx1"/>
                </a:solidFill>
              </a:rPr>
            </a:br>
            <a:r>
              <a:rPr kumimoji="1" lang="ja-JP" altLang="en-US" sz="3200" b="1" dirty="0">
                <a:solidFill>
                  <a:schemeClr val="tx1"/>
                </a:solidFill>
              </a:rPr>
              <a:t>反省点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3D14AC-8AA7-EC6F-2976-052112EC4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668" y="1126067"/>
            <a:ext cx="6605331" cy="4605866"/>
          </a:xfrm>
        </p:spPr>
        <p:txBody>
          <a:bodyPr anchor="ctr">
            <a:normAutofit/>
          </a:bodyPr>
          <a:lstStyle/>
          <a:p>
            <a:r>
              <a:rPr kumimoji="1" lang="ja-JP" altLang="en-US" sz="2800" dirty="0"/>
              <a:t>腕に最適なパーツを見つける大変さ</a:t>
            </a:r>
            <a:endParaRPr kumimoji="1" lang="en-US" altLang="ja-JP" sz="2800" dirty="0"/>
          </a:p>
          <a:p>
            <a:endParaRPr lang="en-US" altLang="ja-JP" sz="2800" dirty="0"/>
          </a:p>
          <a:p>
            <a:r>
              <a:rPr lang="ja-JP" altLang="en-US" sz="2800" dirty="0"/>
              <a:t>顔や腕が左右対称にくっつかない</a:t>
            </a:r>
            <a:endParaRPr kumimoji="1" lang="en-US" altLang="ja-JP" sz="1800" dirty="0"/>
          </a:p>
          <a:p>
            <a:endParaRPr kumimoji="1" lang="en-US" altLang="ja-JP" sz="1800" dirty="0"/>
          </a:p>
          <a:p>
            <a:r>
              <a:rPr kumimoji="1" lang="ja-JP" altLang="en-US" sz="2800" dirty="0"/>
              <a:t>顔と体の色を変えたかった</a:t>
            </a:r>
            <a:endParaRPr kumimoji="1" lang="en-US" altLang="ja-JP" sz="2800" dirty="0"/>
          </a:p>
          <a:p>
            <a:endParaRPr kumimoji="1" lang="ja-JP" altLang="en-US" sz="1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590249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縞模様">
  <a:themeElements>
    <a:clrScheme name="縞模様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縞模様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縞模様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TM03090430[[fn=縞模様]]</Template>
  <TotalTime>61</TotalTime>
  <Words>83</Words>
  <Application>Microsoft Macintosh PowerPoint</Application>
  <PresentationFormat>ワイド画面</PresentationFormat>
  <Paragraphs>16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0" baseType="lpstr">
      <vt:lpstr>Corbel</vt:lpstr>
      <vt:lpstr>Wingdings</vt:lpstr>
      <vt:lpstr>縞模様</vt:lpstr>
      <vt:lpstr>デジタルファブリケーション 制作物</vt:lpstr>
      <vt:lpstr>リモコンたて  「リモコンたて男」</vt:lpstr>
      <vt:lpstr>磁石でくっつくよ！</vt:lpstr>
      <vt:lpstr>コモンルームに はだかで置かれてる リモコンが可哀想だったから(　) </vt:lpstr>
      <vt:lpstr>工夫した点 強み</vt:lpstr>
      <vt:lpstr>PowerPoint プレゼンテーション</vt:lpstr>
      <vt:lpstr>苦労した点 反省点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奏歌 蓮尾</dc:creator>
  <cp:lastModifiedBy>高尾 俊介</cp:lastModifiedBy>
  <cp:revision>3</cp:revision>
  <dcterms:created xsi:type="dcterms:W3CDTF">2026-01-13T04:57:29Z</dcterms:created>
  <dcterms:modified xsi:type="dcterms:W3CDTF">2026-01-16T05:16:47Z</dcterms:modified>
</cp:coreProperties>
</file>

<file path=docProps/thumbnail.jpeg>
</file>